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6" r:id="rId2"/>
    <p:sldId id="284" r:id="rId3"/>
    <p:sldId id="264" r:id="rId4"/>
    <p:sldId id="270" r:id="rId5"/>
    <p:sldId id="271" r:id="rId6"/>
    <p:sldId id="274" r:id="rId7"/>
    <p:sldId id="275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F98F"/>
    <a:srgbClr val="FAFE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53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64402D-4104-4996-96EE-36C3E1FB2461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4E1A13-0F83-4CC7-B50D-07C49D479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567E3-6F7A-4E3D-ABD3-4A1B961E0A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E8006-47AB-4FDF-A5DA-C816D8EB8CBF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C7A98-75A2-4C12-B9F1-42AC1BA24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3065F-2EE8-4F8D-948B-41BD2D61E781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8BF29-D3B5-49E0-959B-D2778A15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D679A-1364-42EC-9CEB-BFBF0DB155BB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D4F60-AC47-42E1-B45E-CE649B292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42D07-2E54-491A-899A-87EBBB5C6F92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E38D1-2CF1-4F48-9507-043D1C672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61DE4-6333-4E72-8D5B-B532C36E291A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2748F-B618-4A31-B37E-F3208CCAB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4CBFB-E5A1-4108-94C2-656F8E4B1E8D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B5E3E-7ECD-4D3C-9AD7-F152E6BC4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7C67-CE40-4255-A7CB-609454AF15B5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8114A-9211-47F0-AB26-C7F36B199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4473-C450-4E15-9B12-AECB5FA1E760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6A367-1F56-468C-9A74-26F56AC50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1FFAA-52E3-41EF-A4A3-EE763324EAE9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CC3D9-440B-4295-830A-22BE28C94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D4FCA-340D-4528-82C3-858EACDBE0FF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89CE5-BC12-4DC1-A5C9-E90663B63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3874-F6B9-4FC8-8A1A-AFD747B096A1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22DCA-C1F7-4EFA-82F5-2A0DEF71E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8DE0D8-B526-4342-87CD-373D1D5CA488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E0AEFC-A8CD-428E-85C7-75D6300F2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71400"/>
            <a:ext cx="9715501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-612576" y="1844824"/>
            <a:ext cx="1008112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Что почитать в свободное время ?</a:t>
            </a:r>
            <a:endParaRPr lang="ru-RU" sz="72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73025" y="0"/>
            <a:ext cx="9685585" cy="696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3824288" y="1412875"/>
            <a:ext cx="54737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onstantia" pitchFamily="18" charset="0"/>
              </a:rPr>
              <a:t>Говорят, любопытство сгубило кошку. </a:t>
            </a:r>
          </a:p>
          <a:p>
            <a:pPr algn="ctr"/>
            <a:r>
              <a:rPr lang="ru-RU" b="1" dirty="0">
                <a:latin typeface="Constantia" pitchFamily="18" charset="0"/>
              </a:rPr>
              <a:t>Надеюсь, вы не верите в подобную чушь? </a:t>
            </a:r>
          </a:p>
          <a:p>
            <a:pPr algn="ctr"/>
            <a:r>
              <a:rPr lang="ru-RU" b="1" dirty="0">
                <a:latin typeface="Constantia" pitchFamily="18" charset="0"/>
              </a:rPr>
              <a:t>Столь здравомыслящие создания никогда не сунут свой нос туда, где плохо пахнет, если точно не будут уверены, что их драгоценная шкурка останется в целости и сохранности. </a:t>
            </a:r>
          </a:p>
          <a:p>
            <a:pPr algn="ctr"/>
            <a:endParaRPr lang="en-US" b="1" dirty="0">
              <a:latin typeface="Constantia" pitchFamily="18" charset="0"/>
            </a:endParaRPr>
          </a:p>
          <a:p>
            <a:pPr algn="ctr"/>
            <a:endParaRPr lang="en-US" b="1" dirty="0">
              <a:latin typeface="Constantia" pitchFamily="18" charset="0"/>
            </a:endParaRPr>
          </a:p>
          <a:p>
            <a:pPr algn="ctr"/>
            <a:r>
              <a:rPr lang="ru-RU" b="1" dirty="0">
                <a:latin typeface="Constantia" pitchFamily="18" charset="0"/>
              </a:rPr>
              <a:t>Вот и кот Луи, обожающий всякого рода секреты и загадки, считает это не больше, чем клеветой. Ведь такому умному, красивому и ужасно отважному представителю сего славного семейства не страшен даже черт! Что уж говорить о каких-то там... злодеях? 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0" y="328613"/>
            <a:ext cx="9468544" cy="58578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Constantia" pitchFamily="18" charset="0"/>
              </a:rPr>
              <a:t>Кэрол Нельсон Дуглас «</a:t>
            </a:r>
            <a:r>
              <a:rPr lang="ru-RU" sz="3200" b="1" dirty="0" err="1">
                <a:solidFill>
                  <a:schemeClr val="bg1"/>
                </a:solidFill>
                <a:latin typeface="Constantia" pitchFamily="18" charset="0"/>
              </a:rPr>
              <a:t>Котнеппинг</a:t>
            </a:r>
            <a:r>
              <a:rPr lang="ru-RU" sz="3200" b="1" dirty="0">
                <a:solidFill>
                  <a:schemeClr val="bg1"/>
                </a:solidFill>
                <a:latin typeface="Constantia" pitchFamily="18" charset="0"/>
              </a:rPr>
              <a:t>»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92188"/>
            <a:ext cx="3600450" cy="58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2671419" y="-243408"/>
            <a:ext cx="11815419" cy="809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208088"/>
            <a:ext cx="3672408" cy="56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Прямоугольник 1"/>
          <p:cNvSpPr>
            <a:spLocks noChangeArrowheads="1"/>
          </p:cNvSpPr>
          <p:nvPr/>
        </p:nvSpPr>
        <p:spPr bwMode="auto">
          <a:xfrm>
            <a:off x="3491880" y="1563688"/>
            <a:ext cx="504056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onstantia" pitchFamily="18" charset="0"/>
              </a:rPr>
              <a:t>"Дневник смертницы. </a:t>
            </a:r>
            <a:r>
              <a:rPr lang="ru-RU" b="1" dirty="0" err="1">
                <a:latin typeface="Constantia" pitchFamily="18" charset="0"/>
              </a:rPr>
              <a:t>Хадижа</a:t>
            </a:r>
            <a:r>
              <a:rPr lang="ru-RU" b="1" dirty="0">
                <a:latin typeface="Constantia" pitchFamily="18" charset="0"/>
              </a:rPr>
              <a:t>" - неспешный рассказ девочки о жизни в одном из горных сел Дагестана, где героиня с детства учится различать гнев и милость Аллаха, который постоянно ставит ее перед выбором - белое или черное? </a:t>
            </a:r>
          </a:p>
          <a:p>
            <a:pPr algn="ctr"/>
            <a:r>
              <a:rPr lang="ru-RU" b="1" dirty="0">
                <a:latin typeface="Constantia" pitchFamily="18" charset="0"/>
              </a:rPr>
              <a:t>Повзрослев, </a:t>
            </a:r>
            <a:r>
              <a:rPr lang="ru-RU" b="1" dirty="0" err="1">
                <a:latin typeface="Constantia" pitchFamily="18" charset="0"/>
              </a:rPr>
              <a:t>Хадижа</a:t>
            </a:r>
            <a:r>
              <a:rPr lang="ru-RU" b="1" dirty="0">
                <a:latin typeface="Constantia" pitchFamily="18" charset="0"/>
              </a:rPr>
              <a:t> покинет село и окунется в страсти города, где тебя принимают по одежке, где многое продается и покупается. Город, в котором идет война между боевиками и силовиками, постоянно предлагает ей выбор, но маскируя белое под черное, и наоборот. Что она выберет? </a:t>
            </a:r>
          </a:p>
        </p:txBody>
      </p:sp>
      <p:sp>
        <p:nvSpPr>
          <p:cNvPr id="34820" name="TextBox 2"/>
          <p:cNvSpPr txBox="1">
            <a:spLocks noChangeArrowheads="1"/>
          </p:cNvSpPr>
          <p:nvPr/>
        </p:nvSpPr>
        <p:spPr bwMode="auto">
          <a:xfrm>
            <a:off x="-2484783" y="273050"/>
            <a:ext cx="11233248" cy="58578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</a:rPr>
              <a:t>                          Марина </a:t>
            </a:r>
            <a:r>
              <a:rPr lang="ru-RU" sz="3200" b="1" dirty="0">
                <a:solidFill>
                  <a:schemeClr val="bg1"/>
                </a:solidFill>
                <a:latin typeface="Constantia" pitchFamily="18" charset="0"/>
              </a:rPr>
              <a:t>Ахмедова «Дневник смертницы»</a:t>
            </a:r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793750" y="-387350"/>
            <a:ext cx="10512425" cy="7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125538"/>
            <a:ext cx="3382963" cy="546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Прямоугольник 1"/>
          <p:cNvSpPr>
            <a:spLocks noChangeArrowheads="1"/>
          </p:cNvSpPr>
          <p:nvPr/>
        </p:nvSpPr>
        <p:spPr bwMode="auto">
          <a:xfrm>
            <a:off x="217488" y="1628800"/>
            <a:ext cx="4826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onstantia" pitchFamily="18" charset="0"/>
              </a:rPr>
              <a:t>"</a:t>
            </a:r>
            <a:r>
              <a:rPr lang="ru-RU" b="1" dirty="0" err="1">
                <a:solidFill>
                  <a:schemeClr val="bg1"/>
                </a:solidFill>
                <a:latin typeface="Constantia" pitchFamily="18" charset="0"/>
              </a:rPr>
              <a:t>Манюня</a:t>
            </a:r>
            <a:r>
              <a:rPr lang="ru-RU" b="1" dirty="0">
                <a:solidFill>
                  <a:schemeClr val="bg1"/>
                </a:solidFill>
                <a:latin typeface="Constantia" pitchFamily="18" charset="0"/>
              </a:rPr>
              <a:t>" - светлый, пропитанный солнцем и запахами южного базара и потрясающе смешной рассказ о детстве, о двух девочках-подружках Наре и </a:t>
            </a:r>
            <a:r>
              <a:rPr lang="ru-RU" b="1" dirty="0" err="1">
                <a:solidFill>
                  <a:schemeClr val="bg1"/>
                </a:solidFill>
                <a:latin typeface="Constantia" pitchFamily="18" charset="0"/>
              </a:rPr>
              <a:t>Манюне</a:t>
            </a:r>
            <a:r>
              <a:rPr lang="ru-RU" b="1" dirty="0">
                <a:solidFill>
                  <a:schemeClr val="bg1"/>
                </a:solidFill>
                <a:latin typeface="Constantia" pitchFamily="18" charset="0"/>
              </a:rPr>
              <a:t>, о грозной и доброй Ба - бабушке </a:t>
            </a:r>
            <a:r>
              <a:rPr lang="ru-RU" b="1" dirty="0" err="1">
                <a:solidFill>
                  <a:schemeClr val="bg1"/>
                </a:solidFill>
                <a:latin typeface="Constantia" pitchFamily="18" charset="0"/>
              </a:rPr>
              <a:t>Манюни</a:t>
            </a:r>
            <a:r>
              <a:rPr lang="ru-RU" b="1" dirty="0">
                <a:solidFill>
                  <a:schemeClr val="bg1"/>
                </a:solidFill>
                <a:latin typeface="Constantia" pitchFamily="18" charset="0"/>
              </a:rPr>
              <a:t>, и о куче их родственников, постоянно попадающих в казусные ситуации. Это то самое теплое, озорное и полное веселых приключений детство, которое делает человека счастливым на всю жизнь.</a:t>
            </a:r>
          </a:p>
        </p:txBody>
      </p:sp>
      <p:sp>
        <p:nvSpPr>
          <p:cNvPr id="35844" name="TextBox 2"/>
          <p:cNvSpPr txBox="1">
            <a:spLocks noChangeArrowheads="1"/>
          </p:cNvSpPr>
          <p:nvPr/>
        </p:nvSpPr>
        <p:spPr bwMode="auto">
          <a:xfrm>
            <a:off x="-540569" y="260350"/>
            <a:ext cx="9865543" cy="584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Constantia" pitchFamily="18" charset="0"/>
              </a:rPr>
              <a:t>Наринэ Абгарян «Манюня»</a:t>
            </a:r>
          </a:p>
        </p:txBody>
      </p:sp>
    </p:spTree>
  </p:cSld>
  <p:clrMapOvr>
    <a:masterClrMapping/>
  </p:clrMapOvr>
  <p:transition spd="slow" advClick="0" advTm="1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153795" y="-674688"/>
            <a:ext cx="10935653" cy="762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385192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Прямоугольник 1"/>
          <p:cNvSpPr>
            <a:spLocks noChangeArrowheads="1"/>
          </p:cNvSpPr>
          <p:nvPr/>
        </p:nvSpPr>
        <p:spPr bwMode="auto">
          <a:xfrm>
            <a:off x="4139952" y="1268760"/>
            <a:ext cx="525658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onstantia" pitchFamily="18" charset="0"/>
              </a:rPr>
              <a:t>Роман "Похититель теней" критики называют самой волнующей книгой Леви.</a:t>
            </a:r>
          </a:p>
          <a:p>
            <a:pPr algn="ctr"/>
            <a:r>
              <a:rPr lang="ru-RU" b="1" dirty="0">
                <a:latin typeface="Constantia" pitchFamily="18" charset="0"/>
              </a:rPr>
              <a:t>Главный герой, мечтательный мальчик, наделен особым даром: он может общаться с человеческими тенями и даже их похищать. Тени делятся с ним тайнами, просят у него помощи - не для себя, а для своих хозяев, и он старается изменить к лучшему судьбы тех, кто ему дорог. Повзрослев и став врачом, он использует свой дар для исцеления больных. Однако себя самого он вылечить не в силах: его душа мечется в поисках любви, потерянной много лет назад.</a:t>
            </a:r>
          </a:p>
        </p:txBody>
      </p:sp>
      <p:sp>
        <p:nvSpPr>
          <p:cNvPr id="38916" name="TextBox 2"/>
          <p:cNvSpPr txBox="1">
            <a:spLocks noChangeArrowheads="1"/>
          </p:cNvSpPr>
          <p:nvPr/>
        </p:nvSpPr>
        <p:spPr bwMode="auto">
          <a:xfrm>
            <a:off x="-756592" y="332656"/>
            <a:ext cx="10369152" cy="58578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nstantia" pitchFamily="18" charset="0"/>
              </a:rPr>
              <a:t>    Марк </a:t>
            </a:r>
            <a:r>
              <a:rPr lang="ru-RU" sz="3200" b="1" dirty="0">
                <a:solidFill>
                  <a:schemeClr val="bg1"/>
                </a:solidFill>
                <a:latin typeface="Constantia" pitchFamily="18" charset="0"/>
              </a:rPr>
              <a:t>Леви «Похититель теней»</a:t>
            </a:r>
          </a:p>
        </p:txBody>
      </p:sp>
    </p:spTree>
  </p:cSld>
  <p:clrMapOvr>
    <a:masterClrMapping/>
  </p:clrMapOvr>
  <p:transition spd="slow" advClick="0" advTm="1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587217" y="-171450"/>
            <a:ext cx="1007554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3707904" y="1412776"/>
            <a:ext cx="511256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onstantia" pitchFamily="18" charset="0"/>
              </a:rPr>
              <a:t>Роман Марка Леви основан на подлинных событиях из жизни его отца, дяди, их сверстников-антифашистов времен «перемирия» Франции с Германией 1940–1944 годов. Книга, посвященная трагическим событиям 65-летней давности, издана в разных странах тиражом более 400 тысяч экземпляров. </a:t>
            </a:r>
          </a:p>
          <a:p>
            <a:pPr algn="ctr"/>
            <a:r>
              <a:rPr lang="ru-RU" b="1" dirty="0">
                <a:latin typeface="Constantia" pitchFamily="18" charset="0"/>
              </a:rPr>
              <a:t>Многие из героев книги не коренные жители Франции, а иностранцы, беженцы, перемещенные лица. У одних уже забрали родителей в гестапо, другие пока еще ходили по городу с желтыми звездами на пальто. Может быть, именно это дало многим персонажам романа еще одну степень свободы: не оставило им выбора.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484784"/>
            <a:ext cx="3168353" cy="473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2"/>
          <p:cNvSpPr txBox="1">
            <a:spLocks noChangeArrowheads="1"/>
          </p:cNvSpPr>
          <p:nvPr/>
        </p:nvSpPr>
        <p:spPr bwMode="auto">
          <a:xfrm>
            <a:off x="-396551" y="476672"/>
            <a:ext cx="9540552" cy="58578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Constantia" pitchFamily="18" charset="0"/>
              </a:rPr>
              <a:t>Марк Леви «Дети свободы»</a:t>
            </a:r>
          </a:p>
        </p:txBody>
      </p:sp>
    </p:spTree>
  </p:cSld>
  <p:clrMapOvr>
    <a:masterClrMapping/>
  </p:clrMapOvr>
  <p:transition spd="slow" advClick="0"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489</Words>
  <Application>Microsoft Office PowerPoint</Application>
  <PresentationFormat>Экран (4:3)</PresentationFormat>
  <Paragraphs>20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Библиотека</cp:lastModifiedBy>
  <cp:revision>92</cp:revision>
  <dcterms:created xsi:type="dcterms:W3CDTF">2013-05-15T12:15:20Z</dcterms:created>
  <dcterms:modified xsi:type="dcterms:W3CDTF">2013-12-09T06:14:14Z</dcterms:modified>
</cp:coreProperties>
</file>