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2" r:id="rId3"/>
    <p:sldId id="257" r:id="rId4"/>
    <p:sldId id="264" r:id="rId5"/>
    <p:sldId id="265" r:id="rId6"/>
    <p:sldId id="273" r:id="rId7"/>
    <p:sldId id="259" r:id="rId8"/>
    <p:sldId id="266" r:id="rId9"/>
    <p:sldId id="268" r:id="rId10"/>
    <p:sldId id="269" r:id="rId11"/>
    <p:sldId id="271" r:id="rId12"/>
    <p:sldId id="270" r:id="rId13"/>
    <p:sldId id="262" r:id="rId14"/>
    <p:sldId id="26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4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8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79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4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1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6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1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0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6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8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4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3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F220B4-534E-4726-AAFA-EE1D7EFBE62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B45C-CB6C-4025-9DA4-31DBE395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44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AD.%20%D0%A5%D0%B5%D0%BC%D0%B8%D0%BD%D0%B3%D1%83%D1%8D%D0%B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51184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МИР </a:t>
            </a:r>
          </a:p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профессий</a:t>
            </a:r>
          </a:p>
        </p:txBody>
      </p:sp>
      <p:pic>
        <p:nvPicPr>
          <p:cNvPr id="5" name="Рисунок 4" descr="1191619153_xakep_lv_ss38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934765" cy="26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max_soz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8713"/>
            <a:ext cx="1686632" cy="25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62bd866fc4e432e1c6a898079933e28_b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84612" cy="1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rofi.tgl.net.ru/content/tmpimg/167-54-13915825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99" y="290551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815262" cy="6801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природа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141072" cy="115212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типу относятся профессии, связанные с объектами живой и неживой природы (фермер, лесник, биолог, садовник, зоотехник, агроном, геолог, пчеловод)</a:t>
            </a:r>
          </a:p>
        </p:txBody>
      </p:sp>
      <p:pic>
        <p:nvPicPr>
          <p:cNvPr id="9218" name="Picture 2" descr="http://www.segodnya.ua/img/forall/users/532/53203/2_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4" y="2812871"/>
            <a:ext cx="4488632" cy="31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ashipitomcy.ru/_pu/10/582979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80929"/>
            <a:ext cx="4757911" cy="31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815262" cy="6081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знаковая система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140700" cy="165633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людей, объектом труда которых является устная и письменная речь, цифры, химические и физические знаки, символы, ноты, схемы, карты, графики и т.п. (программист, машинистка, чертежник, оператор ЭВМ, экономист, бухгалтер, печатник).</a:t>
            </a:r>
          </a:p>
        </p:txBody>
      </p:sp>
      <p:pic>
        <p:nvPicPr>
          <p:cNvPr id="10242" name="Picture 2" descr="http://pu-68ulkan1.narod.ru/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75" y="3057187"/>
            <a:ext cx="4104389" cy="30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offacorp.com/wp-content/uploads/2014/09/doug-the-day-trad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723" y="3043774"/>
            <a:ext cx="4677773" cy="31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815262" cy="9144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художественный образ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0768"/>
            <a:ext cx="8139112" cy="14398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занятия, связанные с различными видами искусства – прикладного, изобразительного, музыкального, литературного, театрального (артист, писатель, гравер, архитектор, фотограф, музыкант, модельер, дизайнер).</a:t>
            </a:r>
          </a:p>
        </p:txBody>
      </p:sp>
      <p:pic>
        <p:nvPicPr>
          <p:cNvPr id="11268" name="Picture 4" descr="http://www.pirojok.net/uploads/posts/2013-07/1373627028_582605-r3l8t8d-650-9955776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752528" cy="31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world.aufeminin.com/story/20131212/premios-nacionales-de-la-moda-142756_w1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59386"/>
            <a:ext cx="4748870" cy="31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499350" cy="1217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2009" y="1916832"/>
            <a:ext cx="76328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B050"/>
                </a:solidFill>
                <a:latin typeface="Corbel" pitchFamily="34" charset="0"/>
              </a:rPr>
              <a:t>Тяжело тому, кто от работы бежит.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852458"/>
            <a:ext cx="659026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/>
              <a:t>Известные тебе пословицы о труде и 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996952"/>
            <a:ext cx="76328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rbel" pitchFamily="34" charset="0"/>
              </a:rPr>
              <a:t>Труд кормит и одевает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05064"/>
            <a:ext cx="76328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rbel" pitchFamily="34" charset="0"/>
              </a:rPr>
              <a:t>Кто любит трудиться, тому без дела     не сидится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38630"/>
      </p:ext>
    </p:extLst>
  </p:cSld>
  <p:clrMapOvr>
    <a:masterClrMapping/>
  </p:clrMapOvr>
  <p:transition advTm="37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499350" cy="252972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Это труд, который люди себе выбирают на всю жизнь.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624" y="1484784"/>
            <a:ext cx="6589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Что такое профессия?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38630"/>
      </p:ext>
    </p:extLst>
  </p:cSld>
  <p:clrMapOvr>
    <a:masterClrMapping/>
  </p:clrMapOvr>
  <p:transition advTm="37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Работа — это главное в жизни. От всех неприятностей, от всех бед можно найти только одно избавление — в работе. </a:t>
            </a:r>
          </a:p>
          <a:p>
            <a:pPr algn="r"/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/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Э. Хемингуэй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419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4572000" cy="1604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cap="all" dirty="0">
                <a:latin typeface="Times New Roman" panose="02020603050405020304" pitchFamily="18" charset="0"/>
                <a:ea typeface="+mj-ea"/>
              </a:rPr>
              <a:t>Труд избавляет нас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cap="all" dirty="0">
                <a:latin typeface="Times New Roman" panose="02020603050405020304" pitchFamily="18" charset="0"/>
                <a:ea typeface="+mj-ea"/>
              </a:rPr>
              <a:t>От трех великих зол: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cap="all" dirty="0">
                <a:latin typeface="Times New Roman" panose="02020603050405020304" pitchFamily="18" charset="0"/>
                <a:ea typeface="+mj-ea"/>
              </a:rPr>
              <a:t>Скуки, порока и нужды.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b="1" cap="all" dirty="0">
                <a:latin typeface="Times New Roman" panose="02020603050405020304" pitchFamily="18" charset="0"/>
                <a:ea typeface="+mj-ea"/>
              </a:rPr>
              <a:t>Вольтер</a:t>
            </a:r>
            <a:endParaRPr lang="ru-RU" sz="2400" dirty="0"/>
          </a:p>
        </p:txBody>
      </p:sp>
      <p:pic>
        <p:nvPicPr>
          <p:cNvPr id="2050" name="Picture 2" descr="http://smolensk.myatom.ru/mediafiles/u/images/SMOLENSK/2015/1/Zf_JRwaE7O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562872" cy="36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851" y="1044813"/>
            <a:ext cx="6763402" cy="267221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род деятельности, связанный с определенной областью общественного производства.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область приложения физических и духовных сил, профессия требует от человека подготовки, соответствующих знаний, умений, навыков.(учитель, врач…)</a:t>
            </a:r>
          </a:p>
        </p:txBody>
      </p:sp>
      <p:pic>
        <p:nvPicPr>
          <p:cNvPr id="5" name="Рисунок 4" descr="proda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17032"/>
            <a:ext cx="3740016" cy="28083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74" name="Picture 2" descr="https://fs00.infourok.ru/images/doc/318/317501/4/hello_html_m5fdafc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7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-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53158"/>
            <a:ext cx="6999025" cy="18801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занятий в рамках одной профессии, ограниченный и связанный со спецификой орудий труда, способов действий, получаемых результатов (учитель математики, врач –стоматолог, …)</a:t>
            </a:r>
          </a:p>
        </p:txBody>
      </p:sp>
      <p:pic>
        <p:nvPicPr>
          <p:cNvPr id="4098" name="Picture 2" descr="http://img11.nnm.me/0/c/1/1/9/da16d5a18e722539c4f9dee33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61879"/>
            <a:ext cx="4580468" cy="30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azetakoptevo.ru/upload/resize_cache/iblock/d9e/300_0_1/d9e73ec02afadff83307b0968d963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810" y="2780929"/>
            <a:ext cx="4023458" cy="30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4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436" y="1196752"/>
            <a:ext cx="6711654" cy="9440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название статуса в структуре конкретного учреждения, предприятия (директор школы, зав. отделением, …)</a:t>
            </a:r>
          </a:p>
        </p:txBody>
      </p:sp>
      <p:pic>
        <p:nvPicPr>
          <p:cNvPr id="4" name="Рисунок 3" descr="c_2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392488" cy="32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images.md.prom.st/8296174_w640_h640_cid16107_pid4429072-9e398d2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610669" cy="12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4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lidepedia.net/u/storage/ppt_13985/317e-1402304704-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70" y="439066"/>
            <a:ext cx="7738522" cy="58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0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85" y="404664"/>
            <a:ext cx="7055380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профессий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966" y="1988840"/>
            <a:ext cx="6711654" cy="4195481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профессии определяется предметом труда, с которым взаимодействует человек.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Выделяют пять основных типов профессий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техника</a:t>
            </a:r>
          </a:p>
          <a:p>
            <a:pPr lvl="1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человек</a:t>
            </a:r>
          </a:p>
          <a:p>
            <a:pPr lvl="1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природа</a:t>
            </a:r>
          </a:p>
          <a:p>
            <a:pPr lvl="1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знаковая система</a:t>
            </a:r>
          </a:p>
          <a:p>
            <a:pPr lvl="1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художественный образ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6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815262" cy="6801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техника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4745"/>
            <a:ext cx="8213080" cy="172819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обслуживание техники, ремонт, установку, наладку, управление, производство и обработку металлических и неметаллических изделий, механическую сборку, монтаж и т. д. (слесарь, токарь, шофер, инженер, водитель, электрик, радиотехник). </a:t>
            </a:r>
          </a:p>
        </p:txBody>
      </p:sp>
      <p:pic>
        <p:nvPicPr>
          <p:cNvPr id="7170" name="Picture 2" descr="http://goubukk.ru/sites/default/files/Documents/Profession/stanochnik_shirokogo_profil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80927"/>
            <a:ext cx="4175052" cy="31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kolkozarabatyvaet.ru/wp-content/uploads/2015/11/34543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02526"/>
            <a:ext cx="4653957" cy="31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15287" cy="72037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человек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924800" cy="165690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людей этих профессий направлен на воспитание и обучение, информирование, бытовое, трудовое и медицинское обслуживание людей (продавец, библиотекарь, журналист, врач, учитель, воспитатель, официант, администратор)</a:t>
            </a:r>
          </a:p>
        </p:txBody>
      </p:sp>
      <p:pic>
        <p:nvPicPr>
          <p:cNvPr id="8194" name="Picture 2" descr="http://www.ap22.ru/netcat_files/multifile/2546/foto10_29_09_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56" y="2846226"/>
            <a:ext cx="4166096" cy="31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akordon.org/wp-content/uploads/2015/09/%D0%BE%D1%84%D0%B5%D1%86%D0%B8%D0%BA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38425"/>
            <a:ext cx="4695188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7|10.6|7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7|10.6|7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171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Corbel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Профессия -</vt:lpstr>
      <vt:lpstr>Специальность -  </vt:lpstr>
      <vt:lpstr>Должность -</vt:lpstr>
      <vt:lpstr>Презентация PowerPoint</vt:lpstr>
      <vt:lpstr>Типы профессий</vt:lpstr>
      <vt:lpstr>Человек - техника</vt:lpstr>
      <vt:lpstr>Человек - человек</vt:lpstr>
      <vt:lpstr>Человек - природа</vt:lpstr>
      <vt:lpstr>Человек – знаковая система</vt:lpstr>
      <vt:lpstr>Человек – художественный образ</vt:lpstr>
      <vt:lpstr> </vt:lpstr>
      <vt:lpstr> Это труд, который люди себе выбирают на всю жизнь.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 Безнос</cp:lastModifiedBy>
  <cp:revision>12</cp:revision>
  <dcterms:created xsi:type="dcterms:W3CDTF">2015-10-28T19:29:05Z</dcterms:created>
  <dcterms:modified xsi:type="dcterms:W3CDTF">2019-02-19T21:37:43Z</dcterms:modified>
</cp:coreProperties>
</file>