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1"/>
  </p:notesMasterIdLst>
  <p:sldIdLst>
    <p:sldId id="256" r:id="rId2"/>
    <p:sldId id="285" r:id="rId3"/>
    <p:sldId id="258" r:id="rId4"/>
    <p:sldId id="296" r:id="rId5"/>
    <p:sldId id="297" r:id="rId6"/>
    <p:sldId id="298" r:id="rId7"/>
    <p:sldId id="299" r:id="rId8"/>
    <p:sldId id="301" r:id="rId9"/>
    <p:sldId id="29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B42A88-B1DF-45CC-9506-3FE5E985F3C0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2E902-7F6E-4285-8189-BF9344D1E3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70137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91250-1C80-4229-8BB3-CB5C87B97E8D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37D8B-D4D1-4865-9C56-6B71C34531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91250-1C80-4229-8BB3-CB5C87B97E8D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37D8B-D4D1-4865-9C56-6B71C34531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91250-1C80-4229-8BB3-CB5C87B97E8D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37D8B-D4D1-4865-9C56-6B71C34531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91250-1C80-4229-8BB3-CB5C87B97E8D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37D8B-D4D1-4865-9C56-6B71C34531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91250-1C80-4229-8BB3-CB5C87B97E8D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37D8B-D4D1-4865-9C56-6B71C34531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91250-1C80-4229-8BB3-CB5C87B97E8D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37D8B-D4D1-4865-9C56-6B71C34531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91250-1C80-4229-8BB3-CB5C87B97E8D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37D8B-D4D1-4865-9C56-6B71C34531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91250-1C80-4229-8BB3-CB5C87B97E8D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37D8B-D4D1-4865-9C56-6B71C34531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91250-1C80-4229-8BB3-CB5C87B97E8D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37D8B-D4D1-4865-9C56-6B71C34531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91250-1C80-4229-8BB3-CB5C87B97E8D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37D8B-D4D1-4865-9C56-6B71C34531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91250-1C80-4229-8BB3-CB5C87B97E8D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37D8B-D4D1-4865-9C56-6B71C34531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F91250-1C80-4229-8BB3-CB5C87B97E8D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8137D8B-D4D1-4865-9C56-6B71C34531F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82880" indent="0" algn="ctr">
              <a:buNone/>
            </a:pPr>
            <a:r>
              <a:rPr lang="ru-RU" sz="1600" dirty="0">
                <a:effectLst/>
              </a:rPr>
              <a:t/>
            </a:r>
            <a:br>
              <a:rPr lang="ru-RU" sz="1600" dirty="0">
                <a:effectLst/>
              </a:rPr>
            </a:br>
            <a:r>
              <a:rPr lang="ru-RU" sz="1600" dirty="0">
                <a:effectLst/>
              </a:rPr>
              <a:t/>
            </a:r>
            <a:br>
              <a:rPr lang="ru-RU" sz="1600" dirty="0">
                <a:effectLst/>
              </a:rPr>
            </a:br>
            <a:endParaRPr lang="ru-RU" sz="1600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99362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Муниципальное бюджетное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общеобразовательное учреждение муниципального образования город Краснодар лицей № 90 имени Михаила Лермонтова</a:t>
            </a:r>
            <a:endParaRPr lang="ru-RU" sz="1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0484" y="2924944"/>
            <a:ext cx="767798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dirty="0" smtClean="0"/>
          </a:p>
          <a:p>
            <a:pPr lvl="0"/>
            <a:endParaRPr lang="ru-RU" dirty="0"/>
          </a:p>
          <a:p>
            <a:pPr lvl="0"/>
            <a:endParaRPr lang="ru-RU" sz="2400" dirty="0"/>
          </a:p>
          <a:p>
            <a:pPr lvl="0"/>
            <a:endParaRPr lang="ru-RU" dirty="0" smtClean="0"/>
          </a:p>
          <a:p>
            <a:pPr lvl="0" algn="r"/>
            <a:endParaRPr lang="ru-RU" sz="2400" b="1" dirty="0" smtClean="0">
              <a:solidFill>
                <a:srgbClr val="002060"/>
              </a:solidFill>
            </a:endParaRPr>
          </a:p>
          <a:p>
            <a:pPr lvl="0" algn="r"/>
            <a:endParaRPr lang="ru-RU" sz="2400" b="1" dirty="0" smtClean="0">
              <a:solidFill>
                <a:srgbClr val="002060"/>
              </a:solidFill>
            </a:endParaRPr>
          </a:p>
          <a:p>
            <a:pPr lvl="0" algn="r"/>
            <a:r>
              <a:rPr lang="ru-RU" sz="1400" dirty="0" smtClean="0">
                <a:solidFill>
                  <a:srgbClr val="002060"/>
                </a:solidFill>
              </a:rPr>
              <a:t> </a:t>
            </a:r>
            <a:endParaRPr lang="ru-RU" sz="1400" dirty="0" smtClean="0">
              <a:solidFill>
                <a:srgbClr val="002060"/>
              </a:solidFill>
            </a:endParaRPr>
          </a:p>
          <a:p>
            <a:pPr lvl="0" algn="r"/>
            <a:endParaRPr lang="ru-RU" sz="1400" dirty="0" smtClean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03648" y="2420888"/>
            <a:ext cx="60486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Волонтерский </a:t>
            </a: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</a:rPr>
              <a:t>отряд «Альтернатива»</a:t>
            </a:r>
          </a:p>
        </p:txBody>
      </p:sp>
      <p:pic>
        <p:nvPicPr>
          <p:cNvPr id="33794" name="Picture 2" descr="http://school90.kubannet.ru/images/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5517232"/>
            <a:ext cx="2838450" cy="7143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5379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020" y="908720"/>
            <a:ext cx="7907935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Отряд «Альтернатива»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7" name="Picture 3" descr="C:\Users\gacenko.e.SCHOOL90\Desktop\DSC002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801600" y="-8153400"/>
            <a:ext cx="7749000" cy="5166000"/>
          </a:xfrm>
          <a:prstGeom prst="rect">
            <a:avLst/>
          </a:prstGeom>
          <a:noFill/>
        </p:spPr>
      </p:pic>
      <p:pic>
        <p:nvPicPr>
          <p:cNvPr id="1026" name="Picture 2" descr="C:\Users\gacenko.e.SCHOOL90\Desktop\DSC002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060848"/>
            <a:ext cx="6264000" cy="41760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81380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одержимое 14"/>
          <p:cNvSpPr>
            <a:spLocks noGrp="1"/>
          </p:cNvSpPr>
          <p:nvPr>
            <p:ph sz="half" idx="2"/>
          </p:nvPr>
        </p:nvSpPr>
        <p:spPr>
          <a:xfrm>
            <a:off x="323528" y="692696"/>
            <a:ext cx="8208912" cy="3168352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Волонтерский отряд «Альтернатива» является общественным молодежным объединением, которое действует на базе лицея № 90 и состоит из учащихся лицея.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Цель волонтерского движения – выявление и искоренение потребности и имеющихся традиций приема ПАВ в среде школьников, формирование негативной установки на употребление ПАВ как способа решения своих проблем или проведения досуга, ориентация на позитивные ценности через вовлечение учащихся в профилактическую работу по профилактике зависимостей, правонарушений и пропаганде ЗОЖ.</a:t>
            </a:r>
          </a:p>
          <a:p>
            <a:endParaRPr lang="ru-RU" dirty="0"/>
          </a:p>
        </p:txBody>
      </p:sp>
      <p:pic>
        <p:nvPicPr>
          <p:cNvPr id="1026" name="Picture 2" descr="C:\Users\gacenko.e.SCHOOL90\Desktop\Каб. 47\ГАЦЕНКО\Антинарко-табак\Акция Не курят 16\CIMG13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933056"/>
            <a:ext cx="3312000" cy="248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27" name="Picture 3" descr="C:\Users\gacenko.e.SCHOOL90\Desktop\Каб. 47\ГАЦЕНКО\Антинарко-табак\Акция Не курят 16\Спор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933056"/>
            <a:ext cx="3312000" cy="248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82412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404665"/>
            <a:ext cx="8568952" cy="1944215"/>
          </a:xfrm>
        </p:spPr>
        <p:txBody>
          <a:bodyPr/>
          <a:lstStyle/>
          <a:p>
            <a:pPr lvl="0" algn="just"/>
            <a:r>
              <a:rPr lang="ru-RU" b="1" u="sng" dirty="0" smtClean="0">
                <a:solidFill>
                  <a:srgbClr val="002060"/>
                </a:solidFill>
              </a:rPr>
              <a:t>Направление деятельности</a:t>
            </a:r>
            <a:r>
              <a:rPr lang="ru-RU" b="1" dirty="0" smtClean="0">
                <a:solidFill>
                  <a:srgbClr val="002060"/>
                </a:solidFill>
              </a:rPr>
              <a:t>:</a:t>
            </a:r>
            <a:r>
              <a:rPr lang="ru-RU" dirty="0" smtClean="0">
                <a:solidFill>
                  <a:srgbClr val="002060"/>
                </a:solidFill>
              </a:rPr>
              <a:t> формирование у подростков  стойкой жизненной позиции – «Здоровый образ жизни – наш выбор», оказание позитивного влияния на сверстников при выборе ими жизненных ценностей, популяризация здорового образа жизни, экологическое, военно-патриотическое, духовно-нравственное воспитание.</a:t>
            </a:r>
          </a:p>
          <a:p>
            <a:pPr lvl="0" algn="just"/>
            <a:endParaRPr lang="ru-RU" dirty="0" smtClean="0"/>
          </a:p>
          <a:p>
            <a:pPr algn="l"/>
            <a:endParaRPr lang="ru-RU" dirty="0" smtClean="0"/>
          </a:p>
          <a:p>
            <a:pPr algn="l"/>
            <a:endParaRPr lang="ru-RU" dirty="0" smtClean="0"/>
          </a:p>
          <a:p>
            <a:pPr algn="l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2420888"/>
            <a:ext cx="50405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Правила деятельности волонтера</a:t>
            </a:r>
            <a:endParaRPr lang="ru-RU" sz="105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ты волонтер, забудь лень и равнодушие к проблемам окружающих.</a:t>
            </a:r>
            <a:endParaRPr lang="ru-RU" sz="105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Будь генератором идей!</a:t>
            </a:r>
            <a:endParaRPr lang="ru-RU" sz="105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Уважай мнение других!</a:t>
            </a:r>
            <a:endParaRPr lang="ru-RU" sz="105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Критикуешь – предлагай, предлагаешь - выполняй!</a:t>
            </a:r>
            <a:endParaRPr lang="ru-RU" sz="105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Обещаешь – сделай!</a:t>
            </a:r>
            <a:endParaRPr lang="ru-RU" sz="105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умеешь – научись!</a:t>
            </a:r>
            <a:endParaRPr lang="ru-RU" sz="105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Будь настойчив в достижении целей!</a:t>
            </a:r>
            <a:endParaRPr lang="ru-RU" sz="105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Веди здоровый образ жизни! Твой образ жизни – пример для подражания.</a:t>
            </a:r>
            <a:endParaRPr lang="ru-RU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6" name="Picture 4" descr="C:\Users\gacenko.e.SCHOOL90\Desktop\3708251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376386">
            <a:off x="5534570" y="3115517"/>
            <a:ext cx="3174294" cy="237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476672"/>
            <a:ext cx="8424936" cy="1512167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rgbClr val="002060"/>
                </a:solidFill>
              </a:rPr>
              <a:t>В рамках реализации профилактического проекта «Дети Кубани – за здоровый образ жизни» в лицее проходили спортивные соревнования, Олимпийские уроки, зарядки с чемпионами, эстафеты, </a:t>
            </a:r>
            <a:r>
              <a:rPr lang="ru-RU" dirty="0" err="1" smtClean="0">
                <a:solidFill>
                  <a:srgbClr val="002060"/>
                </a:solidFill>
              </a:rPr>
              <a:t>флешмобы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pPr algn="l"/>
            <a:endParaRPr lang="ru-RU" dirty="0"/>
          </a:p>
        </p:txBody>
      </p:sp>
      <p:pic>
        <p:nvPicPr>
          <p:cNvPr id="48130" name="Рисунок 4" descr="CIMG04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71276">
            <a:off x="697842" y="2210780"/>
            <a:ext cx="3074988" cy="2303463"/>
          </a:xfrm>
          <a:prstGeom prst="rect">
            <a:avLst/>
          </a:prstGeom>
          <a:noFill/>
          <a:ln w="25400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48131" name="Рисунок 1" descr="C:\Documents and Settings\Самохина\Рабочий стол\Спорт\IMG_41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19948">
            <a:off x="5360055" y="2291645"/>
            <a:ext cx="3162300" cy="2371725"/>
          </a:xfrm>
          <a:prstGeom prst="rect">
            <a:avLst/>
          </a:prstGeom>
          <a:noFill/>
          <a:ln w="1587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48132" name="Picture 4" descr="IMG_389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4653136"/>
            <a:ext cx="2879725" cy="1920875"/>
          </a:xfrm>
          <a:prstGeom prst="rect">
            <a:avLst/>
          </a:prstGeom>
          <a:noFill/>
          <a:ln w="1587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332657"/>
            <a:ext cx="8568952" cy="1800199"/>
          </a:xfrm>
        </p:spPr>
        <p:txBody>
          <a:bodyPr/>
          <a:lstStyle/>
          <a:p>
            <a:pPr algn="just"/>
            <a:r>
              <a:rPr lang="ru-RU" dirty="0" smtClean="0"/>
              <a:t>В рамках проведения тематических недель волонтерским отрядом была организована неделя вежливости и воспитанности. Основными целями которой стали: просвещение учащихся в вопросах этического воспитания,  формирование этических норм поведения,  обучение правилам хорошего тона, развитие умений видеть себя со стороны. </a:t>
            </a:r>
            <a:endParaRPr lang="ru-RU" dirty="0"/>
          </a:p>
        </p:txBody>
      </p:sp>
      <p:pic>
        <p:nvPicPr>
          <p:cNvPr id="49154" name="Picture 2" descr="CIMG00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276872"/>
            <a:ext cx="3429000" cy="257175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49156" name="Picture 4" descr="CIMG00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276872"/>
            <a:ext cx="3429000" cy="257175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49158" name="Picture 6" descr="c95624d31da1b54c6d6d08fa8809539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5085184"/>
            <a:ext cx="1714500" cy="1400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548681"/>
            <a:ext cx="8496944" cy="2160239"/>
          </a:xfrm>
        </p:spPr>
        <p:txBody>
          <a:bodyPr/>
          <a:lstStyle/>
          <a:p>
            <a:pPr algn="just"/>
            <a:r>
              <a:rPr lang="ru-RU" dirty="0" smtClean="0"/>
              <a:t>Волонтерский отряд и просто неравнодушные учащиеся лицея принимали  участие в краевой экологической акции «Чистые берега», тем самым внося свой вклад к привлечению  внимания жителей к экологическим проблемам бережного отношения к природе, по сбору мусора по берегам водоемов Краснодарского края. </a:t>
            </a:r>
          </a:p>
          <a:p>
            <a:pPr algn="just"/>
            <a:endParaRPr lang="ru-RU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852936"/>
            <a:ext cx="4027863" cy="22680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284984"/>
            <a:ext cx="4092110" cy="25560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95536" y="620688"/>
            <a:ext cx="8208912" cy="208823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dirty="0" smtClean="0"/>
              <a:t>  </a:t>
            </a:r>
            <a:r>
              <a:rPr lang="ru-RU" sz="1800" dirty="0" smtClean="0">
                <a:solidFill>
                  <a:srgbClr val="002060"/>
                </a:solidFill>
              </a:rPr>
              <a:t>Активно ребята принимают участие в традиционном месячнике оборонно-массовой и военно-патриотической работы, который проходил в этом году под девизом «75-летие Победы – великий праздник великого народа!», в уроках мужества, военно-спортивных соревнованиях, встречах с ветеранами. </a:t>
            </a: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51201" name="Picture 1" descr="C:\Users\gacenko.e.SCHOOL90\Desktop\CIMG64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708920"/>
            <a:ext cx="2928000" cy="2196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2050" name="Picture 2" descr="C:\Users\gacenko.e.SCHOOL90\Desktop\Каб. 47\ГАЦЕНКО\МЕСЯЧНИКИ ВОВ\МЕСЯЧНИК ВОв20\Месячник\IMG_52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284984"/>
            <a:ext cx="3294000" cy="2196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051" name="Picture 3" descr="C:\Users\gacenko.e.SCHOOL90\Desktop\Каб. 47\ГАЦЕНКО\МЕСЯЧНИКИ ВОВ\МЕСЯЧНИК ВОв20\Месячник\IMG_52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2564904"/>
            <a:ext cx="2184000" cy="3276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869160"/>
            <a:ext cx="7992887" cy="1728192"/>
          </a:xfrm>
        </p:spPr>
        <p:txBody>
          <a:bodyPr/>
          <a:lstStyle/>
          <a:p>
            <a:pPr marL="0" indent="0" algn="l">
              <a:buNone/>
            </a:pPr>
            <a:r>
              <a:rPr lang="ru-RU" dirty="0">
                <a:solidFill>
                  <a:srgbClr val="C00000"/>
                </a:solidFill>
              </a:rPr>
              <a:t>«</a:t>
            </a:r>
            <a:r>
              <a:rPr lang="ru-RU" sz="3200" dirty="0">
                <a:solidFill>
                  <a:srgbClr val="C00000"/>
                </a:solidFill>
              </a:rPr>
              <a:t>Здоровый образ жизни </a:t>
            </a:r>
            <a:r>
              <a:rPr lang="ru-RU" sz="3200" dirty="0" smtClean="0">
                <a:solidFill>
                  <a:srgbClr val="C00000"/>
                </a:solidFill>
              </a:rPr>
              <a:t/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3200" dirty="0" smtClean="0">
                <a:solidFill>
                  <a:srgbClr val="C00000"/>
                </a:solidFill>
              </a:rPr>
              <a:t>– </a:t>
            </a:r>
            <a:r>
              <a:rPr lang="ru-RU" sz="3200" dirty="0">
                <a:solidFill>
                  <a:srgbClr val="C00000"/>
                </a:solidFill>
              </a:rPr>
              <a:t>это то, что нам нужно!» </a:t>
            </a: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2999" y="731518"/>
            <a:ext cx="3346704" cy="3633585"/>
          </a:xfrm>
        </p:spPr>
        <p:txBody>
          <a:bodyPr>
            <a:normAutofit fontScale="92500" lnSpcReduction="10000"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Ни одно спортивно-массовое  мероприятие не проходит без участия отряда «Альтернатива»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Зажигательными танцами и позитивным настроением стараются заразить окружающих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Своим поведением направляют сверстников делать правильный выбор</a:t>
            </a:r>
          </a:p>
        </p:txBody>
      </p:sp>
      <p:pic>
        <p:nvPicPr>
          <p:cNvPr id="1026" name="Picture 2" descr="C:\Users\gacenko.e.SCHOOL90\Desktop\Каб. 47\ГАЦЕНКО\Новые фото СПОРТ\CIMG4322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3140968"/>
            <a:ext cx="3346450" cy="250983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27" name="Picture 3" descr="C:\Users\gacenko.e.SCHOOL90\Desktop\ЛИЦЕЙ ВСЁ\СЦЕНАРИИ\День лицеиста 17-19\ФОТО День лицеиста\CIMG31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04664"/>
            <a:ext cx="3345600" cy="25092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590013739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1580</TotalTime>
  <Words>341</Words>
  <Application>Microsoft Office PowerPoint</Application>
  <PresentationFormat>Экран (4:3)</PresentationFormat>
  <Paragraphs>33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«Здоровый образ жизни  – это то, что нам нужно!»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школа</dc:creator>
  <cp:lastModifiedBy>gacenko.e</cp:lastModifiedBy>
  <cp:revision>91</cp:revision>
  <dcterms:created xsi:type="dcterms:W3CDTF">2012-12-03T05:51:19Z</dcterms:created>
  <dcterms:modified xsi:type="dcterms:W3CDTF">2020-05-28T06:41:02Z</dcterms:modified>
</cp:coreProperties>
</file>